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8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3" d="100"/>
          <a:sy n="13" d="100"/>
        </p:scale>
        <p:origin x="2506" y="110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2" d="100"/>
          <a:sy n="62" d="100"/>
        </p:scale>
        <p:origin x="2371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D157FA9F-5139-46DF-BC8D-6516C34A20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E16B851D-6A83-4345-9B5F-5FF6531CB8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4ADA3-4B96-4CF2-AD7F-B1DCB3A222C8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963BA03-761D-43DA-ADDF-ECB24EE0A0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EB320E3-12BA-4887-8724-C9ED22CF47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A2C54-CD4A-4B66-A292-1D4626E9CA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5811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D0D78-8BCF-4EF9-9977-24308EDEC750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0E5A5-CC69-40A7-9AFB-7FFB9819A2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241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PT" dirty="0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BE79ACE-D39A-4C44-AE0C-DDE0831E6AD7}"/>
              </a:ext>
            </a:extLst>
          </p:cNvPr>
          <p:cNvSpPr txBox="1">
            <a:spLocks/>
          </p:cNvSpPr>
          <p:nvPr userDrawn="1"/>
        </p:nvSpPr>
        <p:spPr>
          <a:xfrm>
            <a:off x="16573512" y="14292421"/>
            <a:ext cx="12679680" cy="12346329"/>
          </a:xfrm>
          <a:prstGeom prst="rect">
            <a:avLst/>
          </a:prstGeom>
        </p:spPr>
        <p:txBody>
          <a:bodyPr/>
          <a:lstStyle>
            <a:lvl1pPr marL="0" indent="0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Tx/>
              <a:buNone/>
              <a:defRPr sz="5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dirty="0" err="1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texto</a:t>
            </a:r>
          </a:p>
        </p:txBody>
      </p:sp>
    </p:spTree>
    <p:extLst>
      <p:ext uri="{BB962C8B-B14F-4D97-AF65-F5344CB8AC3E}">
        <p14:creationId xmlns:p14="http://schemas.microsoft.com/office/powerpoint/2010/main" val="3317000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31626" y="14354151"/>
            <a:ext cx="12679680" cy="1234632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736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324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0AB765-5CC3-4184-99FF-3DF64CDA9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9713" y="7070725"/>
            <a:ext cx="24299862" cy="150399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3DE204-F494-44FA-BC3A-7865802E4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9713" y="22690138"/>
            <a:ext cx="24299862" cy="104298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pt-BR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3291C91-289D-4F26-8AC4-A4C847868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A1979EC-551D-4763-B0C2-255D7E30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FA72E29-70A1-4F56-B0A0-62C81DCBF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710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2A688F-F435-468C-8EF4-5D06C2716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8134980-CABD-45D7-BE31-75444F657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B1D4DA6-56DF-46C1-9463-527D6D019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3DF88B0-D206-477E-A152-49838ABCB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933BBB5-852F-48E4-8494-527FDFEF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410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EB96B-519F-4AD2-952E-C49CB0B24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10769600"/>
            <a:ext cx="27944763" cy="179705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D073984D-68CD-4635-956F-0E950E13D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9800" y="28909963"/>
            <a:ext cx="27944763" cy="9450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00A4C7F-A328-4061-8CDE-3899F2B8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18D7D3A-0AF2-44C4-9AD4-D46AC20E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BAAEBCB-4E9A-4CE6-A9A4-89B8627A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007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35AD6-22CB-4F4E-9BB8-24408CDD7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C78BD49-4E94-4B57-8A56-44248EA1C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27263" y="11499850"/>
            <a:ext cx="13895387" cy="27411363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DF456DB6-E887-4547-8790-C23FAE8C9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75050" y="11499850"/>
            <a:ext cx="13896975" cy="27411363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215FCD2-626F-4EAA-8F17-5E4AAA273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B6873C7-18F8-4E2D-9237-5708A2949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B9AC619-AC2F-4E9C-A937-B7376CC7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6204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C371A0-D503-4728-B380-A0EE5EF54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2300288"/>
            <a:ext cx="27944763" cy="835025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9B9E102-7A0E-4528-A14F-19B3A721B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2025" y="10590213"/>
            <a:ext cx="13706475" cy="51895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BE1CCD5-9FD6-4DF5-8C3A-F6992F4BA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32025" y="15779750"/>
            <a:ext cx="13706475" cy="232108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BED25A56-2E09-486A-B4B1-8795E54C1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402050" y="10590213"/>
            <a:ext cx="13774738" cy="51895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D2A55E6-AF8C-46DF-8114-DA00B45B7D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402050" y="15779750"/>
            <a:ext cx="13774738" cy="232108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B3B4DDD5-46DF-4601-BCCD-313FD40B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06A8766C-5747-4862-BCEE-5F85D7714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958F85F2-8ACC-45AF-A92C-469E48F9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6763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9A565-DB27-4D82-A3B2-9F866ECD3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6E863111-24E7-4425-8A79-4E5110082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3153551-F15D-4094-A5EE-8C926F662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B107EB02-69C2-466D-8E6D-EF7EC3640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300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FD96B0F5-CA01-44B4-A025-9E35329B9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A0ECE1D-DDBC-4818-BD2F-204D56EE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6A5F456E-7182-44DF-98B2-667E09AFB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751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A9EB0E-9CE2-47F2-ABA1-E70B19F7A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48925" cy="100806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43B0AFD-79C9-48A4-A3D5-B8B8FC5EB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73150" y="6219825"/>
            <a:ext cx="16403638" cy="3070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BC932C4-0DEA-4F11-A4D4-09873237C2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2025" y="12960350"/>
            <a:ext cx="10448925" cy="240109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F78B9D6-DB74-4956-9BAD-6668ECE88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1E9BCAF-2528-4F39-8919-D8C5603D5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96428EF-DFE3-4A44-B32E-F5DA1A2E6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52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1626" y="14354151"/>
            <a:ext cx="12679680" cy="123463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38561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04DDBA-7EBF-41A5-AA3F-BFC22F083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48925" cy="100806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D7F7280D-6E3D-45B1-9DEC-A7E29C2C8F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773150" y="6219825"/>
            <a:ext cx="16403638" cy="3070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3A69E02-14BC-4782-8CA3-E731C10E5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2025" y="12960350"/>
            <a:ext cx="10448925" cy="240109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3D6011F-92D5-46B0-88BF-495E96322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DD36C25-40BA-4450-AA46-511C8CCA1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E3DBABE-F660-4DDF-9447-328C3DCB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14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2D6FA-5D45-4608-A4FF-AF202FBAE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3A43909B-6184-428C-91A0-99EDE4AF7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E29503E-495E-4EA9-8631-13FACF70B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1EC0620-4FA2-48FC-A407-024A3F494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A9EC14C-5723-4DFD-AF14-F417865A9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44380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1EA073E-D2B0-45B6-91A8-349FB28AA7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187025" y="2300288"/>
            <a:ext cx="6985000" cy="36610925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6A2039A0-ED3C-4C9A-8BDC-C8304A90B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27263" y="2300288"/>
            <a:ext cx="20807362" cy="36610925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931564A-8953-428C-8431-3C715B687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0F5BDE0-0B06-4310-A8CD-634D00F43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BAD4AEF-6861-4848-9D01-FFB93491B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862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</p:spPr>
        <p:txBody>
          <a:bodyPr anchor="b"/>
          <a:lstStyle>
            <a:lvl1pPr>
              <a:defRPr sz="21259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297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359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594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72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322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1604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3C577EDC-75FF-48CB-A307-9A79D4A4A0BF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0F9B9D15-8587-46F1-9CBA-E566386B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7845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ADD1DBC2-9EA4-47D4-A090-66463D5A106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5" y="1588"/>
            <a:ext cx="32397763" cy="43199050"/>
          </a:xfrm>
          <a:prstGeom prst="rect">
            <a:avLst/>
          </a:prstGeom>
        </p:spPr>
      </p:pic>
      <p:grpSp>
        <p:nvGrpSpPr>
          <p:cNvPr id="6" name="Agrupar 5">
            <a:extLst>
              <a:ext uri="{FF2B5EF4-FFF2-40B4-BE49-F238E27FC236}">
                <a16:creationId xmlns:a16="http://schemas.microsoft.com/office/drawing/2014/main" id="{8CB0EA82-353E-4B7D-AA48-86F2FC06B3BB}"/>
              </a:ext>
            </a:extLst>
          </p:cNvPr>
          <p:cNvGrpSpPr/>
          <p:nvPr userDrawn="1"/>
        </p:nvGrpSpPr>
        <p:grpSpPr>
          <a:xfrm>
            <a:off x="3151994" y="10439883"/>
            <a:ext cx="7829223" cy="1238484"/>
            <a:chOff x="3151994" y="8672043"/>
            <a:chExt cx="7829223" cy="1238484"/>
          </a:xfrm>
        </p:grpSpPr>
        <p:sp>
          <p:nvSpPr>
            <p:cNvPr id="2" name="Retângulo: Cantos Arredondados 1">
              <a:extLst>
                <a:ext uri="{FF2B5EF4-FFF2-40B4-BE49-F238E27FC236}">
                  <a16:creationId xmlns:a16="http://schemas.microsoft.com/office/drawing/2014/main" id="{35B92AA3-1619-490E-9795-1F6CD20706BC}"/>
                </a:ext>
              </a:extLst>
            </p:cNvPr>
            <p:cNvSpPr/>
            <p:nvPr userDrawn="1"/>
          </p:nvSpPr>
          <p:spPr>
            <a:xfrm>
              <a:off x="3151994" y="8763482"/>
              <a:ext cx="7232065" cy="1147045"/>
            </a:xfrm>
            <a:prstGeom prst="roundRect">
              <a:avLst/>
            </a:prstGeom>
            <a:solidFill>
              <a:srgbClr val="174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1" name="TextBox 18">
              <a:extLst>
                <a:ext uri="{FF2B5EF4-FFF2-40B4-BE49-F238E27FC236}">
                  <a16:creationId xmlns:a16="http://schemas.microsoft.com/office/drawing/2014/main" id="{519966F4-5254-4130-8BAF-C968B0FA5B44}"/>
                </a:ext>
              </a:extLst>
            </p:cNvPr>
            <p:cNvSpPr txBox="1"/>
            <p:nvPr userDrawn="1"/>
          </p:nvSpPr>
          <p:spPr>
            <a:xfrm>
              <a:off x="3749152" y="8672043"/>
              <a:ext cx="7232065" cy="114704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9801"/>
                </a:lnSpc>
              </a:pPr>
              <a:r>
                <a:rPr lang="en-US" sz="6000" dirty="0">
                  <a:solidFill>
                    <a:schemeClr val="bg1"/>
                  </a:solidFill>
                  <a:latin typeface="Arial" panose="020B0604020202020204" pitchFamily="34" charset="0"/>
                  <a:ea typeface="29LT Zarid Text"/>
                  <a:cs typeface="Arial" panose="020B0604020202020204" pitchFamily="34" charset="0"/>
                  <a:sym typeface="29LT Zarid Text"/>
                </a:rPr>
                <a:t>INTRODUCTION</a:t>
              </a:r>
            </a:p>
          </p:txBody>
        </p:sp>
      </p:grpSp>
      <p:grpSp>
        <p:nvGrpSpPr>
          <p:cNvPr id="5" name="Agrupar 4">
            <a:extLst>
              <a:ext uri="{FF2B5EF4-FFF2-40B4-BE49-F238E27FC236}">
                <a16:creationId xmlns:a16="http://schemas.microsoft.com/office/drawing/2014/main" id="{78788D9E-C48E-4DC6-96EB-A62C3AA73D01}"/>
              </a:ext>
            </a:extLst>
          </p:cNvPr>
          <p:cNvGrpSpPr/>
          <p:nvPr userDrawn="1"/>
        </p:nvGrpSpPr>
        <p:grpSpPr>
          <a:xfrm>
            <a:off x="19873448" y="9388341"/>
            <a:ext cx="8549613" cy="2290026"/>
            <a:chOff x="19356000" y="10339809"/>
            <a:chExt cx="8549613" cy="2290026"/>
          </a:xfrm>
        </p:grpSpPr>
        <p:sp>
          <p:nvSpPr>
            <p:cNvPr id="12" name="Retângulo: Cantos Arredondados 11">
              <a:extLst>
                <a:ext uri="{FF2B5EF4-FFF2-40B4-BE49-F238E27FC236}">
                  <a16:creationId xmlns:a16="http://schemas.microsoft.com/office/drawing/2014/main" id="{62B683D0-65E2-42E1-9295-FC16F530ADEE}"/>
                </a:ext>
              </a:extLst>
            </p:cNvPr>
            <p:cNvSpPr/>
            <p:nvPr userDrawn="1"/>
          </p:nvSpPr>
          <p:spPr>
            <a:xfrm>
              <a:off x="20014774" y="10339809"/>
              <a:ext cx="7232065" cy="2290026"/>
            </a:xfrm>
            <a:prstGeom prst="roundRect">
              <a:avLst/>
            </a:prstGeom>
            <a:solidFill>
              <a:srgbClr val="174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3" name="TextBox 19">
              <a:extLst>
                <a:ext uri="{FF2B5EF4-FFF2-40B4-BE49-F238E27FC236}">
                  <a16:creationId xmlns:a16="http://schemas.microsoft.com/office/drawing/2014/main" id="{13715D43-7B45-440A-929D-92780B6B115A}"/>
                </a:ext>
              </a:extLst>
            </p:cNvPr>
            <p:cNvSpPr txBox="1"/>
            <p:nvPr userDrawn="1"/>
          </p:nvSpPr>
          <p:spPr>
            <a:xfrm>
              <a:off x="19356000" y="10492209"/>
              <a:ext cx="8549613" cy="184665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6000" dirty="0">
                  <a:solidFill>
                    <a:schemeClr val="bg1"/>
                  </a:solidFill>
                  <a:latin typeface="Arial" panose="020B0604020202020204" pitchFamily="34" charset="0"/>
                  <a:ea typeface="29LT Zarid Text"/>
                  <a:cs typeface="Arial" panose="020B0604020202020204" pitchFamily="34" charset="0"/>
                  <a:sym typeface="29LT Zarid Text"/>
                </a:rPr>
                <a:t>RESULTS AND </a:t>
              </a:r>
            </a:p>
            <a:p>
              <a:pPr algn="ctr">
                <a:lnSpc>
                  <a:spcPct val="100000"/>
                </a:lnSpc>
              </a:pPr>
              <a:r>
                <a:rPr lang="en-US" sz="6000" dirty="0">
                  <a:solidFill>
                    <a:schemeClr val="bg1"/>
                  </a:solidFill>
                  <a:latin typeface="Arial" panose="020B0604020202020204" pitchFamily="34" charset="0"/>
                  <a:ea typeface="29LT Zarid Text"/>
                  <a:cs typeface="Arial" panose="020B0604020202020204" pitchFamily="34" charset="0"/>
                  <a:sym typeface="29LT Zarid Text"/>
                </a:rPr>
                <a:t>DISCUSSION </a:t>
              </a:r>
            </a:p>
          </p:txBody>
        </p:sp>
      </p:grp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6C83CE3E-692E-4C44-8C13-B6020E07B1D0}"/>
              </a:ext>
            </a:extLst>
          </p:cNvPr>
          <p:cNvGrpSpPr/>
          <p:nvPr userDrawn="1"/>
        </p:nvGrpSpPr>
        <p:grpSpPr>
          <a:xfrm>
            <a:off x="2588046" y="33258949"/>
            <a:ext cx="8393171" cy="2498363"/>
            <a:chOff x="5133388" y="34207930"/>
            <a:chExt cx="8393171" cy="2498363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A3D2B891-A238-4C5A-AE06-7B1E757A42E6}"/>
                </a:ext>
              </a:extLst>
            </p:cNvPr>
            <p:cNvSpPr/>
            <p:nvPr userDrawn="1"/>
          </p:nvSpPr>
          <p:spPr>
            <a:xfrm>
              <a:off x="5293527" y="34207930"/>
              <a:ext cx="7890008" cy="2498363"/>
            </a:xfrm>
            <a:prstGeom prst="roundRect">
              <a:avLst/>
            </a:prstGeom>
            <a:solidFill>
              <a:srgbClr val="174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TextBox 20">
              <a:extLst>
                <a:ext uri="{FF2B5EF4-FFF2-40B4-BE49-F238E27FC236}">
                  <a16:creationId xmlns:a16="http://schemas.microsoft.com/office/drawing/2014/main" id="{E5A74CB1-5E0F-4688-BE44-22F9DA577A1A}"/>
                </a:ext>
              </a:extLst>
            </p:cNvPr>
            <p:cNvSpPr txBox="1"/>
            <p:nvPr userDrawn="1"/>
          </p:nvSpPr>
          <p:spPr>
            <a:xfrm>
              <a:off x="5133388" y="34532294"/>
              <a:ext cx="8393171" cy="18466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6000" dirty="0">
                  <a:solidFill>
                    <a:schemeClr val="bg1"/>
                  </a:solidFill>
                  <a:latin typeface="Arial" panose="020B0604020202020204" pitchFamily="34" charset="0"/>
                  <a:ea typeface="29LT Zarid Text"/>
                  <a:cs typeface="Arial" panose="020B0604020202020204" pitchFamily="34" charset="0"/>
                  <a:sym typeface="29LT Zarid Text"/>
                </a:rPr>
                <a:t>MATERIALS AND</a:t>
              </a:r>
            </a:p>
            <a:p>
              <a:pPr algn="ctr">
                <a:lnSpc>
                  <a:spcPct val="100000"/>
                </a:lnSpc>
              </a:pPr>
              <a:r>
                <a:rPr lang="en-US" sz="6000" dirty="0">
                  <a:solidFill>
                    <a:schemeClr val="bg1"/>
                  </a:solidFill>
                  <a:latin typeface="Arial" panose="020B0604020202020204" pitchFamily="34" charset="0"/>
                  <a:ea typeface="29LT Zarid Text"/>
                  <a:cs typeface="Arial" panose="020B0604020202020204" pitchFamily="34" charset="0"/>
                  <a:sym typeface="29LT Zarid Text"/>
                </a:rPr>
                <a:t> METHODS</a:t>
              </a:r>
            </a:p>
          </p:txBody>
        </p:sp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6D402124-1CEA-4319-8D3D-879E7DC98B66}"/>
              </a:ext>
            </a:extLst>
          </p:cNvPr>
          <p:cNvGrpSpPr/>
          <p:nvPr userDrawn="1"/>
        </p:nvGrpSpPr>
        <p:grpSpPr>
          <a:xfrm>
            <a:off x="3151994" y="23368159"/>
            <a:ext cx="6850855" cy="1258050"/>
            <a:chOff x="5622499" y="27371617"/>
            <a:chExt cx="6850855" cy="1258050"/>
          </a:xfrm>
        </p:grpSpPr>
        <p:sp>
          <p:nvSpPr>
            <p:cNvPr id="17" name="Retângulo: Cantos Arredondados 16">
              <a:extLst>
                <a:ext uri="{FF2B5EF4-FFF2-40B4-BE49-F238E27FC236}">
                  <a16:creationId xmlns:a16="http://schemas.microsoft.com/office/drawing/2014/main" id="{3348DF88-2AC9-4415-8DB4-00564A283D2E}"/>
                </a:ext>
              </a:extLst>
            </p:cNvPr>
            <p:cNvSpPr/>
            <p:nvPr userDrawn="1"/>
          </p:nvSpPr>
          <p:spPr>
            <a:xfrm>
              <a:off x="5622499" y="27482622"/>
              <a:ext cx="6850855" cy="1147045"/>
            </a:xfrm>
            <a:prstGeom prst="roundRect">
              <a:avLst/>
            </a:prstGeom>
            <a:solidFill>
              <a:srgbClr val="174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4" name="TextBox 21">
              <a:extLst>
                <a:ext uri="{FF2B5EF4-FFF2-40B4-BE49-F238E27FC236}">
                  <a16:creationId xmlns:a16="http://schemas.microsoft.com/office/drawing/2014/main" id="{D5430BF8-E1A0-4408-BF44-27451BEB94FB}"/>
                </a:ext>
              </a:extLst>
            </p:cNvPr>
            <p:cNvSpPr txBox="1"/>
            <p:nvPr userDrawn="1"/>
          </p:nvSpPr>
          <p:spPr>
            <a:xfrm>
              <a:off x="6807646" y="27371617"/>
              <a:ext cx="5273040" cy="114704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9801"/>
                </a:lnSpc>
              </a:pPr>
              <a:r>
                <a:rPr lang="en-US" sz="6000" dirty="0">
                  <a:solidFill>
                    <a:schemeClr val="bg1"/>
                  </a:solidFill>
                  <a:latin typeface="Arial" panose="020B0604020202020204" pitchFamily="34" charset="0"/>
                  <a:ea typeface="29LT Zarid Text"/>
                  <a:cs typeface="Arial" panose="020B0604020202020204" pitchFamily="34" charset="0"/>
                  <a:sym typeface="29LT Zarid Text"/>
                </a:rPr>
                <a:t>OBJECTIVE</a:t>
              </a:r>
            </a:p>
          </p:txBody>
        </p:sp>
      </p:grpSp>
      <p:grpSp>
        <p:nvGrpSpPr>
          <p:cNvPr id="9" name="Agrupar 8">
            <a:extLst>
              <a:ext uri="{FF2B5EF4-FFF2-40B4-BE49-F238E27FC236}">
                <a16:creationId xmlns:a16="http://schemas.microsoft.com/office/drawing/2014/main" id="{62A9301B-FB31-443C-B9D7-BD350D330EF6}"/>
              </a:ext>
            </a:extLst>
          </p:cNvPr>
          <p:cNvGrpSpPr/>
          <p:nvPr userDrawn="1"/>
        </p:nvGrpSpPr>
        <p:grpSpPr>
          <a:xfrm>
            <a:off x="20722826" y="33258949"/>
            <a:ext cx="6850855" cy="1287952"/>
            <a:chOff x="19853684" y="27341714"/>
            <a:chExt cx="6850855" cy="128795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3A5ECBF1-48F9-4D08-A2D6-4D1729190D02}"/>
                </a:ext>
              </a:extLst>
            </p:cNvPr>
            <p:cNvSpPr/>
            <p:nvPr userDrawn="1"/>
          </p:nvSpPr>
          <p:spPr>
            <a:xfrm>
              <a:off x="19853684" y="27482621"/>
              <a:ext cx="6850855" cy="1147045"/>
            </a:xfrm>
            <a:prstGeom prst="roundRect">
              <a:avLst/>
            </a:prstGeom>
            <a:solidFill>
              <a:srgbClr val="174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5" name="TextBox 22">
              <a:extLst>
                <a:ext uri="{FF2B5EF4-FFF2-40B4-BE49-F238E27FC236}">
                  <a16:creationId xmlns:a16="http://schemas.microsoft.com/office/drawing/2014/main" id="{70500661-49D5-45D7-AF6C-FEF6C3F1BCA9}"/>
                </a:ext>
              </a:extLst>
            </p:cNvPr>
            <p:cNvSpPr txBox="1"/>
            <p:nvPr userDrawn="1"/>
          </p:nvSpPr>
          <p:spPr>
            <a:xfrm>
              <a:off x="20556808" y="27341714"/>
              <a:ext cx="5932289" cy="114704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9801"/>
                </a:lnSpc>
              </a:pPr>
              <a:r>
                <a:rPr lang="en-US" sz="6000" dirty="0">
                  <a:solidFill>
                    <a:schemeClr val="bg1"/>
                  </a:solidFill>
                  <a:latin typeface="Arial" panose="020B0604020202020204" pitchFamily="34" charset="0"/>
                  <a:ea typeface="29LT Zarid Text"/>
                  <a:cs typeface="Arial" panose="020B0604020202020204" pitchFamily="34" charset="0"/>
                  <a:sym typeface="29LT Zarid Text"/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766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239902" rtl="0" eaLnBrk="1" latinLnBrk="0" hangingPunct="1">
        <a:lnSpc>
          <a:spcPct val="90000"/>
        </a:lnSpc>
        <a:spcBef>
          <a:spcPts val="3543"/>
        </a:spcBef>
        <a:buFontTx/>
        <a:buNone/>
        <a:defRPr sz="5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DF8D3B08-F112-46F5-87B1-5BD70A789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4762" cy="8350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274CC9B-D2DE-49B4-BEAB-FBC2CBC4E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7263" y="11499850"/>
            <a:ext cx="27944762" cy="27411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39BAA3D-0E63-4ADF-A0A8-D48AB19A7E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C62C9-586E-4435-A3CF-99BD980B357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D19E212-7740-4EB9-86E8-C22CD06A8C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C0DDDEA-6774-40F0-8750-EF73C11D2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882225" y="40039925"/>
            <a:ext cx="728980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6ED6A-AAF2-4A64-A673-78A9FC94C5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981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D077BA00-CDC2-4DD3-A224-0942C64B30EA}"/>
              </a:ext>
            </a:extLst>
          </p:cNvPr>
          <p:cNvSpPr/>
          <p:nvPr/>
        </p:nvSpPr>
        <p:spPr>
          <a:xfrm>
            <a:off x="639128" y="36210240"/>
            <a:ext cx="15170063" cy="607855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E88E4EBC-E530-4C2C-A881-5855E76BEE34}"/>
              </a:ext>
            </a:extLst>
          </p:cNvPr>
          <p:cNvSpPr/>
          <p:nvPr/>
        </p:nvSpPr>
        <p:spPr>
          <a:xfrm>
            <a:off x="16539066" y="34686240"/>
            <a:ext cx="15170063" cy="760255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5FFD24E2-6523-4043-BE1B-20229C31E7AF}"/>
              </a:ext>
            </a:extLst>
          </p:cNvPr>
          <p:cNvSpPr/>
          <p:nvPr/>
        </p:nvSpPr>
        <p:spPr>
          <a:xfrm>
            <a:off x="414195" y="25298399"/>
            <a:ext cx="15170063" cy="731520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B51214E6-4218-4F3D-B838-48946F8033DC}"/>
              </a:ext>
            </a:extLst>
          </p:cNvPr>
          <p:cNvSpPr/>
          <p:nvPr/>
        </p:nvSpPr>
        <p:spPr>
          <a:xfrm>
            <a:off x="16815031" y="11492094"/>
            <a:ext cx="15170063" cy="2140958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D20958C-90F0-44F9-A927-823F959EEA20}"/>
              </a:ext>
            </a:extLst>
          </p:cNvPr>
          <p:cNvSpPr/>
          <p:nvPr/>
        </p:nvSpPr>
        <p:spPr>
          <a:xfrm>
            <a:off x="414195" y="11492094"/>
            <a:ext cx="15170063" cy="106464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Marcador de Posição de Conteúdo 2">
            <a:extLst>
              <a:ext uri="{FF2B5EF4-FFF2-40B4-BE49-F238E27FC236}">
                <a16:creationId xmlns:a16="http://schemas.microsoft.com/office/drawing/2014/main" id="{95CFB817-4DA1-428D-A00B-326112218C0E}"/>
              </a:ext>
            </a:extLst>
          </p:cNvPr>
          <p:cNvSpPr txBox="1">
            <a:spLocks/>
          </p:cNvSpPr>
          <p:nvPr/>
        </p:nvSpPr>
        <p:spPr>
          <a:xfrm>
            <a:off x="16539066" y="14354150"/>
            <a:ext cx="12679680" cy="12346329"/>
          </a:xfrm>
          <a:prstGeom prst="rect">
            <a:avLst/>
          </a:prstGeom>
        </p:spPr>
        <p:txBody>
          <a:bodyPr/>
          <a:lstStyle>
            <a:lvl1pPr marL="0" indent="0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Tx/>
              <a:buNone/>
              <a:defRPr sz="5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A496ED3-CA15-46B2-BF99-F26052501FF5}"/>
              </a:ext>
            </a:extLst>
          </p:cNvPr>
          <p:cNvSpPr txBox="1"/>
          <p:nvPr/>
        </p:nvSpPr>
        <p:spPr>
          <a:xfrm>
            <a:off x="18060222" y="14332600"/>
            <a:ext cx="12679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Click to edit text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9E09C7C-DC70-4B8D-921A-83A1B1EB2914}"/>
              </a:ext>
            </a:extLst>
          </p:cNvPr>
          <p:cNvSpPr txBox="1"/>
          <p:nvPr/>
        </p:nvSpPr>
        <p:spPr>
          <a:xfrm>
            <a:off x="9859804" y="6067068"/>
            <a:ext cx="12679680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60120" rtl="0" eaLnBrk="1" fontAlgn="auto" latinLnBrk="0" hangingPunct="1">
              <a:lnSpc>
                <a:spcPts val="840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TITLE </a:t>
            </a:r>
          </a:p>
          <a:p>
            <a:pPr marL="0" marR="0" lvl="0" indent="0" algn="ctr" defTabSz="96012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AUTHORS’ NAMES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DF0AA28-AC28-4922-AB19-BD871B7E754F}"/>
              </a:ext>
            </a:extLst>
          </p:cNvPr>
          <p:cNvSpPr txBox="1"/>
          <p:nvPr/>
        </p:nvSpPr>
        <p:spPr>
          <a:xfrm>
            <a:off x="1093038" y="25735895"/>
            <a:ext cx="12679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Click to edit text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9EC3A8F-4385-4540-9552-37EA8E9AFE81}"/>
              </a:ext>
            </a:extLst>
          </p:cNvPr>
          <p:cNvSpPr txBox="1"/>
          <p:nvPr/>
        </p:nvSpPr>
        <p:spPr>
          <a:xfrm>
            <a:off x="18023609" y="37133570"/>
            <a:ext cx="12679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Click to edit text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83850AF-09B0-46A5-9B66-5DC8E265836B}"/>
              </a:ext>
            </a:extLst>
          </p:cNvPr>
          <p:cNvSpPr txBox="1"/>
          <p:nvPr/>
        </p:nvSpPr>
        <p:spPr>
          <a:xfrm>
            <a:off x="2853546" y="36210240"/>
            <a:ext cx="12679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Click to edit text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EF61D09-AC17-4ED5-B6D7-E91A31E9042C}"/>
              </a:ext>
            </a:extLst>
          </p:cNvPr>
          <p:cNvSpPr txBox="1"/>
          <p:nvPr/>
        </p:nvSpPr>
        <p:spPr>
          <a:xfrm>
            <a:off x="2853546" y="12527280"/>
            <a:ext cx="12679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0244270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24</Words>
  <Application>Microsoft Office PowerPoint</Application>
  <PresentationFormat>Personalizar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Modelo de apresentação personalizado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Wladimir</dc:creator>
  <cp:lastModifiedBy>Wladimir Belo da Silva</cp:lastModifiedBy>
  <cp:revision>11</cp:revision>
  <dcterms:created xsi:type="dcterms:W3CDTF">2025-05-20T19:23:44Z</dcterms:created>
  <dcterms:modified xsi:type="dcterms:W3CDTF">2026-04-07T20:26:36Z</dcterms:modified>
</cp:coreProperties>
</file>